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"/>
  </p:notesMasterIdLst>
  <p:sldIdLst>
    <p:sldId id="256" r:id="rId3"/>
    <p:sldId id="273" r:id="rId4"/>
    <p:sldId id="274" r:id="rId5"/>
    <p:sldId id="275" r:id="rId6"/>
    <p:sldId id="276" r:id="rId7"/>
    <p:sldId id="278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0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6C4789-3738-4FE8-933A-4A3DF174E2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763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602567" y="2130426"/>
            <a:ext cx="64008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602567" y="3886200"/>
            <a:ext cx="54864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FC8F90-DABF-43DE-A0EA-CD61494045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744C9-8A83-40FD-AE25-D8D479D877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78730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18700" y="274639"/>
            <a:ext cx="2108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91985" y="274639"/>
            <a:ext cx="612351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BEDDF-EA35-417C-A9E0-4F2EE66D67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56324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82033" y="136526"/>
            <a:ext cx="11821584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07484" y="2130426"/>
            <a:ext cx="9751483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07484" y="3886200"/>
            <a:ext cx="9751483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60F16F-462C-43C8-A189-7811EEF55C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BF6D9-CD0B-435F-BB12-7A7CA1174D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50688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FE2AC-3461-4A1C-BBF8-D1D874C66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5082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7484" y="1600201"/>
            <a:ext cx="5382683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7" y="1600201"/>
            <a:ext cx="538268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93935-EC07-4A94-8216-E53B91042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85608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65EA-32D6-4A2B-BC84-BA126B66B0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15880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5" y="274639"/>
            <a:ext cx="10968567" cy="64822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43D4A-FB95-4949-9049-E4BC5D7EA3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276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44045-E526-4689-B60B-7B6181A8F5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39714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9DBBC-A013-4B2B-A3D2-1E039180AB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8287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4684" y="143934"/>
            <a:ext cx="8422216" cy="64346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4445" y="889001"/>
            <a:ext cx="8922456" cy="562186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8093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85E3C-3789-411C-8302-3E63A5B041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45628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32510-3416-471E-90CD-5585E6079D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67789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4967" y="274639"/>
            <a:ext cx="274108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484" y="274639"/>
            <a:ext cx="802428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BFA5F-30BE-483E-84DF-52E67A0204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59625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6330C-467A-4F12-A572-C33C18F228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197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1984" y="1600201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9985" y="1600201"/>
            <a:ext cx="4116916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A2AFE-C26F-433F-BF1E-4A9EE8C23B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29841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FD463-3D97-4DD3-92D7-3DB0AA48F0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3645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1E814-7E8E-47D5-96A4-28515A7AA8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39015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9DA98-CDEC-4536-95E3-692FA52851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27749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1A94F-B32E-4946-B090-DCE78F1C5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1932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80EC0-5468-405F-8758-84CD16234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0392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3604684" y="274638"/>
            <a:ext cx="84222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3591985" y="1600201"/>
            <a:ext cx="843491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5E2D17-8F2C-42B5-942A-8623F698AC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82033" y="136526"/>
            <a:ext cx="11821584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607485" y="274638"/>
            <a:ext cx="1096856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607485" y="1600201"/>
            <a:ext cx="1096856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BAA06D-D22E-4E1E-9FE6-E478245741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25925" y="2130426"/>
            <a:ext cx="5671608" cy="1470025"/>
          </a:xfrm>
        </p:spPr>
        <p:txBody>
          <a:bodyPr/>
          <a:lstStyle/>
          <a:p>
            <a:r>
              <a:rPr lang="en-US" altLang="en-US" dirty="0" smtClean="0"/>
              <a:t>1 Corinthians</a:t>
            </a:r>
            <a:endParaRPr lang="en-US" alt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25925" y="3937000"/>
            <a:ext cx="5486400" cy="1752600"/>
          </a:xfrm>
        </p:spPr>
        <p:txBody>
          <a:bodyPr/>
          <a:lstStyle/>
          <a:p>
            <a:r>
              <a:rPr lang="en-US" altLang="en-US" dirty="0" smtClean="0"/>
              <a:t>Application to our lives today</a:t>
            </a:r>
          </a:p>
          <a:p>
            <a:r>
              <a:rPr lang="en-US" altLang="en-US" dirty="0" smtClean="0"/>
              <a:t>Lesson </a:t>
            </a:r>
            <a:r>
              <a:rPr lang="en-US" altLang="en-US" dirty="0" smtClean="0"/>
              <a:t>7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2533" y="143934"/>
            <a:ext cx="6361642" cy="643466"/>
          </a:xfrm>
        </p:spPr>
        <p:txBody>
          <a:bodyPr>
            <a:normAutofit/>
          </a:bodyPr>
          <a:lstStyle/>
          <a:p>
            <a:endParaRPr lang="en-US" alt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182534" y="889001"/>
            <a:ext cx="6361643" cy="5621867"/>
          </a:xfrm>
        </p:spPr>
        <p:txBody>
          <a:bodyPr/>
          <a:lstStyle/>
          <a:p>
            <a:pPr marL="0" indent="0">
              <a:buNone/>
            </a:pPr>
            <a:endParaRPr lang="en-US" altLang="en-US" sz="3200" dirty="0"/>
          </a:p>
          <a:p>
            <a:pPr marL="0" indent="0">
              <a:buNone/>
            </a:pPr>
            <a:endParaRPr lang="en-US" altLang="en-US" sz="3200" dirty="0"/>
          </a:p>
          <a:p>
            <a:pPr marL="0" indent="0">
              <a:buNone/>
            </a:pPr>
            <a:endParaRPr lang="en-US" altLang="en-US" sz="3200" dirty="0"/>
          </a:p>
          <a:p>
            <a:pPr marL="0" indent="0">
              <a:buNone/>
            </a:pPr>
            <a:endParaRPr lang="en-US" altLang="en-US" sz="3200" dirty="0"/>
          </a:p>
          <a:p>
            <a:pPr marL="0" indent="0">
              <a:buNone/>
            </a:pPr>
            <a:r>
              <a:rPr lang="en-US" altLang="en-US" sz="3200" dirty="0"/>
              <a:t>Read 1 </a:t>
            </a:r>
            <a:r>
              <a:rPr lang="en-US" altLang="en-US" sz="3200" dirty="0"/>
              <a:t>Corinthians </a:t>
            </a:r>
            <a:r>
              <a:rPr lang="en-US" altLang="en-US" sz="3200" dirty="0" smtClean="0"/>
              <a:t>3:10-15</a:t>
            </a:r>
            <a:endParaRPr lang="en-US" altLang="en-US" sz="3200" dirty="0"/>
          </a:p>
          <a:p>
            <a:endParaRPr lang="en-US" altLang="en-US" sz="3200" dirty="0"/>
          </a:p>
          <a:p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672707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2533" y="143934"/>
            <a:ext cx="6361642" cy="643466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1 Corinthians </a:t>
            </a:r>
            <a:r>
              <a:rPr lang="en-US" altLang="en-US" dirty="0" smtClean="0"/>
              <a:t>3:10-15</a:t>
            </a:r>
            <a:endParaRPr lang="en-US" alt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182534" y="889001"/>
            <a:ext cx="7780866" cy="5621867"/>
          </a:xfrm>
        </p:spPr>
        <p:txBody>
          <a:bodyPr/>
          <a:lstStyle/>
          <a:p>
            <a:r>
              <a:rPr lang="en-US" altLang="en-US" sz="3200" dirty="0" smtClean="0"/>
              <a:t>Paul begins a discussion here on individual efforts in the building of a congregation</a:t>
            </a:r>
          </a:p>
          <a:p>
            <a:r>
              <a:rPr lang="en-US" altLang="en-US" sz="3200" dirty="0" smtClean="0"/>
              <a:t>Paul states plainly that the foundation of that church MUST be Jesus</a:t>
            </a:r>
          </a:p>
          <a:p>
            <a:r>
              <a:rPr lang="en-US" altLang="en-US" sz="3200" dirty="0" smtClean="0"/>
              <a:t>After the foundation, others come and add their own works</a:t>
            </a:r>
          </a:p>
          <a:p>
            <a:pPr lvl="1"/>
            <a:r>
              <a:rPr lang="en-US" altLang="en-US" sz="3200" dirty="0" smtClean="0"/>
              <a:t>Why does he mention the different types of materials men build with?</a:t>
            </a:r>
          </a:p>
          <a:p>
            <a:pPr lvl="1"/>
            <a:r>
              <a:rPr lang="en-US" altLang="en-US" sz="3200" dirty="0" smtClean="0"/>
              <a:t>More importantly, how can this analogy be translated?</a:t>
            </a:r>
            <a:endParaRPr lang="en-US" altLang="en-US" sz="3200" dirty="0"/>
          </a:p>
          <a:p>
            <a:endParaRPr lang="en-US" altLang="en-US" sz="3200" dirty="0"/>
          </a:p>
          <a:p>
            <a:endParaRPr lang="en-US" altLang="en-US" sz="3200" dirty="0"/>
          </a:p>
          <a:p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51951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2533" y="143934"/>
            <a:ext cx="6361642" cy="643466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1 Corinthians </a:t>
            </a:r>
            <a:r>
              <a:rPr lang="en-US" altLang="en-US" dirty="0" smtClean="0"/>
              <a:t>3:10-15</a:t>
            </a:r>
            <a:endParaRPr lang="en-US" alt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182534" y="889001"/>
            <a:ext cx="7780866" cy="5621867"/>
          </a:xfrm>
        </p:spPr>
        <p:txBody>
          <a:bodyPr/>
          <a:lstStyle/>
          <a:p>
            <a:r>
              <a:rPr lang="en-US" altLang="en-US" sz="3200" dirty="0" smtClean="0"/>
              <a:t>How is the quality of the work revealed?</a:t>
            </a:r>
          </a:p>
          <a:p>
            <a:endParaRPr lang="en-US" altLang="en-US" sz="3200" dirty="0"/>
          </a:p>
          <a:p>
            <a:r>
              <a:rPr lang="en-US" altLang="en-US" sz="3200" dirty="0" smtClean="0"/>
              <a:t>What “day” is this talking about?  Judgment Day?  Or some sort of in-time testing?</a:t>
            </a:r>
          </a:p>
          <a:p>
            <a:endParaRPr lang="en-US" altLang="en-US" sz="3200" dirty="0"/>
          </a:p>
          <a:p>
            <a:r>
              <a:rPr lang="en-US" altLang="en-US" sz="3200" dirty="0" smtClean="0"/>
              <a:t>What sort of reward might a man receive if his work remains?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9502489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2533" y="143934"/>
            <a:ext cx="6361642" cy="643466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1 Corinthians </a:t>
            </a:r>
            <a:r>
              <a:rPr lang="en-US" altLang="en-US" dirty="0" smtClean="0"/>
              <a:t>3:10-15</a:t>
            </a:r>
            <a:endParaRPr lang="en-US" alt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182534" y="889001"/>
            <a:ext cx="7730066" cy="5621867"/>
          </a:xfrm>
        </p:spPr>
        <p:txBody>
          <a:bodyPr/>
          <a:lstStyle/>
          <a:p>
            <a:endParaRPr lang="en-US" altLang="en-US" sz="3200" dirty="0"/>
          </a:p>
          <a:p>
            <a:r>
              <a:rPr lang="en-US" altLang="en-US" sz="3200" dirty="0" smtClean="0"/>
              <a:t>Verse 15 causes a lot of discussion (and fighting)</a:t>
            </a:r>
          </a:p>
          <a:p>
            <a:endParaRPr lang="en-US" altLang="en-US" sz="3200" dirty="0"/>
          </a:p>
          <a:p>
            <a:r>
              <a:rPr lang="en-US" altLang="en-US" sz="3200" dirty="0" smtClean="0"/>
              <a:t>What does Paul mean that a man will suffer loss if his work is burned up?</a:t>
            </a:r>
          </a:p>
          <a:p>
            <a:endParaRPr lang="en-US" altLang="en-US" sz="3200" dirty="0"/>
          </a:p>
          <a:p>
            <a:r>
              <a:rPr lang="en-US" altLang="en-US" sz="3200" dirty="0" smtClean="0"/>
              <a:t>Obviously, he doesn’t mean loss of eternal life, as Paul states he is still saved</a:t>
            </a:r>
            <a:endParaRPr lang="en-US" altLang="en-US" sz="3200" dirty="0"/>
          </a:p>
          <a:p>
            <a:endParaRPr lang="en-US" altLang="en-US" sz="3200" dirty="0"/>
          </a:p>
          <a:p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718806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2533" y="143934"/>
            <a:ext cx="6361642" cy="643466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1 Corinthians </a:t>
            </a:r>
            <a:r>
              <a:rPr lang="en-US" altLang="en-US" dirty="0" smtClean="0"/>
              <a:t>3:10-15</a:t>
            </a:r>
            <a:endParaRPr lang="en-US" alt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182534" y="889001"/>
            <a:ext cx="7746999" cy="5621867"/>
          </a:xfrm>
        </p:spPr>
        <p:txBody>
          <a:bodyPr/>
          <a:lstStyle/>
          <a:p>
            <a:r>
              <a:rPr lang="en-US" altLang="en-US" sz="3200" dirty="0" smtClean="0"/>
              <a:t>Put it all together</a:t>
            </a:r>
          </a:p>
          <a:p>
            <a:endParaRPr lang="en-US" altLang="en-US" sz="3200" dirty="0"/>
          </a:p>
          <a:p>
            <a:r>
              <a:rPr lang="en-US" altLang="en-US" sz="3200" dirty="0" smtClean="0"/>
              <a:t>How does this apply to our lives and Christian walk today?</a:t>
            </a:r>
            <a:endParaRPr lang="en-US" altLang="en-US" sz="3200" dirty="0"/>
          </a:p>
          <a:p>
            <a:endParaRPr lang="en-US" altLang="en-US" sz="3200" dirty="0"/>
          </a:p>
          <a:p>
            <a:endParaRPr lang="en-US" altLang="en-US" sz="3200" dirty="0"/>
          </a:p>
          <a:p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4269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33CCFF"/>
      </a:lt1>
      <a:dk2>
        <a:srgbClr val="000000"/>
      </a:dk2>
      <a:lt2>
        <a:srgbClr val="CCCCCC"/>
      </a:lt2>
      <a:accent1>
        <a:srgbClr val="234F8C"/>
      </a:accent1>
      <a:accent2>
        <a:srgbClr val="206B20"/>
      </a:accent2>
      <a:accent3>
        <a:srgbClr val="ADE2FF"/>
      </a:accent3>
      <a:accent4>
        <a:srgbClr val="000000"/>
      </a:accent4>
      <a:accent5>
        <a:srgbClr val="ACB2C5"/>
      </a:accent5>
      <a:accent6>
        <a:srgbClr val="1C601C"/>
      </a:accent6>
      <a:hlink>
        <a:srgbClr val="005673"/>
      </a:hlink>
      <a:folHlink>
        <a:srgbClr val="4539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00698C"/>
        </a:accent1>
        <a:accent2>
          <a:srgbClr val="175C73"/>
        </a:accent2>
        <a:accent3>
          <a:srgbClr val="ADE2FF"/>
        </a:accent3>
        <a:accent4>
          <a:srgbClr val="000000"/>
        </a:accent4>
        <a:accent5>
          <a:srgbClr val="AAB9C5"/>
        </a:accent5>
        <a:accent6>
          <a:srgbClr val="145368"/>
        </a:accent6>
        <a:hlink>
          <a:srgbClr val="004D66"/>
        </a:hlink>
        <a:folHlink>
          <a:srgbClr val="004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234F8C"/>
        </a:accent1>
        <a:accent2>
          <a:srgbClr val="206B20"/>
        </a:accent2>
        <a:accent3>
          <a:srgbClr val="ADE2FF"/>
        </a:accent3>
        <a:accent4>
          <a:srgbClr val="000000"/>
        </a:accent4>
        <a:accent5>
          <a:srgbClr val="ACB2C5"/>
        </a:accent5>
        <a:accent6>
          <a:srgbClr val="1C601C"/>
        </a:accent6>
        <a:hlink>
          <a:srgbClr val="005673"/>
        </a:hlink>
        <a:folHlink>
          <a:srgbClr val="45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994545"/>
        </a:accent1>
        <a:accent2>
          <a:srgbClr val="006080"/>
        </a:accent2>
        <a:accent3>
          <a:srgbClr val="ADE2FF"/>
        </a:accent3>
        <a:accent4>
          <a:srgbClr val="000000"/>
        </a:accent4>
        <a:accent5>
          <a:srgbClr val="CAB0B0"/>
        </a:accent5>
        <a:accent6>
          <a:srgbClr val="005673"/>
        </a:accent6>
        <a:hlink>
          <a:srgbClr val="781850"/>
        </a:hlink>
        <a:folHlink>
          <a:srgbClr val="6B4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666600"/>
        </a:accent1>
        <a:accent2>
          <a:srgbClr val="804219"/>
        </a:accent2>
        <a:accent3>
          <a:srgbClr val="ADE2FF"/>
        </a:accent3>
        <a:accent4>
          <a:srgbClr val="000000"/>
        </a:accent4>
        <a:accent5>
          <a:srgbClr val="B8B8AA"/>
        </a:accent5>
        <a:accent6>
          <a:srgbClr val="733B16"/>
        </a:accent6>
        <a:hlink>
          <a:srgbClr val="5C2E73"/>
        </a:hlink>
        <a:folHlink>
          <a:srgbClr val="0050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698C"/>
        </a:accent1>
        <a:accent2>
          <a:srgbClr val="175C73"/>
        </a:accent2>
        <a:accent3>
          <a:srgbClr val="FFFFFF"/>
        </a:accent3>
        <a:accent4>
          <a:srgbClr val="000000"/>
        </a:accent4>
        <a:accent5>
          <a:srgbClr val="AAB9C5"/>
        </a:accent5>
        <a:accent6>
          <a:srgbClr val="145368"/>
        </a:accent6>
        <a:hlink>
          <a:srgbClr val="004D66"/>
        </a:hlink>
        <a:folHlink>
          <a:srgbClr val="004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34F8C"/>
        </a:accent1>
        <a:accent2>
          <a:srgbClr val="206B20"/>
        </a:accent2>
        <a:accent3>
          <a:srgbClr val="FFFFFF"/>
        </a:accent3>
        <a:accent4>
          <a:srgbClr val="000000"/>
        </a:accent4>
        <a:accent5>
          <a:srgbClr val="ACB2C5"/>
        </a:accent5>
        <a:accent6>
          <a:srgbClr val="1C601C"/>
        </a:accent6>
        <a:hlink>
          <a:srgbClr val="005673"/>
        </a:hlink>
        <a:folHlink>
          <a:srgbClr val="45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4545"/>
        </a:accent1>
        <a:accent2>
          <a:srgbClr val="006080"/>
        </a:accent2>
        <a:accent3>
          <a:srgbClr val="FFFFFF"/>
        </a:accent3>
        <a:accent4>
          <a:srgbClr val="000000"/>
        </a:accent4>
        <a:accent5>
          <a:srgbClr val="CAB0B0"/>
        </a:accent5>
        <a:accent6>
          <a:srgbClr val="005673"/>
        </a:accent6>
        <a:hlink>
          <a:srgbClr val="781850"/>
        </a:hlink>
        <a:folHlink>
          <a:srgbClr val="6B4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6600"/>
        </a:accent1>
        <a:accent2>
          <a:srgbClr val="804219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733B16"/>
        </a:accent6>
        <a:hlink>
          <a:srgbClr val="5C2E73"/>
        </a:hlink>
        <a:folHlink>
          <a:srgbClr val="0050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33CCFF"/>
      </a:lt1>
      <a:dk2>
        <a:srgbClr val="000000"/>
      </a:dk2>
      <a:lt2>
        <a:srgbClr val="CCCCCC"/>
      </a:lt2>
      <a:accent1>
        <a:srgbClr val="234F8C"/>
      </a:accent1>
      <a:accent2>
        <a:srgbClr val="206B20"/>
      </a:accent2>
      <a:accent3>
        <a:srgbClr val="ADE2FF"/>
      </a:accent3>
      <a:accent4>
        <a:srgbClr val="000000"/>
      </a:accent4>
      <a:accent5>
        <a:srgbClr val="ACB2C5"/>
      </a:accent5>
      <a:accent6>
        <a:srgbClr val="1C601C"/>
      </a:accent6>
      <a:hlink>
        <a:srgbClr val="005673"/>
      </a:hlink>
      <a:folHlink>
        <a:srgbClr val="45398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00698C"/>
        </a:accent1>
        <a:accent2>
          <a:srgbClr val="175C73"/>
        </a:accent2>
        <a:accent3>
          <a:srgbClr val="ADE2FF"/>
        </a:accent3>
        <a:accent4>
          <a:srgbClr val="000000"/>
        </a:accent4>
        <a:accent5>
          <a:srgbClr val="AAB9C5"/>
        </a:accent5>
        <a:accent6>
          <a:srgbClr val="145368"/>
        </a:accent6>
        <a:hlink>
          <a:srgbClr val="004D66"/>
        </a:hlink>
        <a:folHlink>
          <a:srgbClr val="004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234F8C"/>
        </a:accent1>
        <a:accent2>
          <a:srgbClr val="206B20"/>
        </a:accent2>
        <a:accent3>
          <a:srgbClr val="ADE2FF"/>
        </a:accent3>
        <a:accent4>
          <a:srgbClr val="000000"/>
        </a:accent4>
        <a:accent5>
          <a:srgbClr val="ACB2C5"/>
        </a:accent5>
        <a:accent6>
          <a:srgbClr val="1C601C"/>
        </a:accent6>
        <a:hlink>
          <a:srgbClr val="005673"/>
        </a:hlink>
        <a:folHlink>
          <a:srgbClr val="45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994545"/>
        </a:accent1>
        <a:accent2>
          <a:srgbClr val="006080"/>
        </a:accent2>
        <a:accent3>
          <a:srgbClr val="ADE2FF"/>
        </a:accent3>
        <a:accent4>
          <a:srgbClr val="000000"/>
        </a:accent4>
        <a:accent5>
          <a:srgbClr val="CAB0B0"/>
        </a:accent5>
        <a:accent6>
          <a:srgbClr val="005673"/>
        </a:accent6>
        <a:hlink>
          <a:srgbClr val="781850"/>
        </a:hlink>
        <a:folHlink>
          <a:srgbClr val="6B4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666600"/>
        </a:accent1>
        <a:accent2>
          <a:srgbClr val="804219"/>
        </a:accent2>
        <a:accent3>
          <a:srgbClr val="ADE2FF"/>
        </a:accent3>
        <a:accent4>
          <a:srgbClr val="000000"/>
        </a:accent4>
        <a:accent5>
          <a:srgbClr val="B8B8AA"/>
        </a:accent5>
        <a:accent6>
          <a:srgbClr val="733B16"/>
        </a:accent6>
        <a:hlink>
          <a:srgbClr val="5C2E73"/>
        </a:hlink>
        <a:folHlink>
          <a:srgbClr val="0050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698C"/>
        </a:accent1>
        <a:accent2>
          <a:srgbClr val="175C73"/>
        </a:accent2>
        <a:accent3>
          <a:srgbClr val="FFFFFF"/>
        </a:accent3>
        <a:accent4>
          <a:srgbClr val="000000"/>
        </a:accent4>
        <a:accent5>
          <a:srgbClr val="AAB9C5"/>
        </a:accent5>
        <a:accent6>
          <a:srgbClr val="145368"/>
        </a:accent6>
        <a:hlink>
          <a:srgbClr val="004D66"/>
        </a:hlink>
        <a:folHlink>
          <a:srgbClr val="004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34F8C"/>
        </a:accent1>
        <a:accent2>
          <a:srgbClr val="206B20"/>
        </a:accent2>
        <a:accent3>
          <a:srgbClr val="FFFFFF"/>
        </a:accent3>
        <a:accent4>
          <a:srgbClr val="000000"/>
        </a:accent4>
        <a:accent5>
          <a:srgbClr val="ACB2C5"/>
        </a:accent5>
        <a:accent6>
          <a:srgbClr val="1C601C"/>
        </a:accent6>
        <a:hlink>
          <a:srgbClr val="005673"/>
        </a:hlink>
        <a:folHlink>
          <a:srgbClr val="45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4545"/>
        </a:accent1>
        <a:accent2>
          <a:srgbClr val="006080"/>
        </a:accent2>
        <a:accent3>
          <a:srgbClr val="FFFFFF"/>
        </a:accent3>
        <a:accent4>
          <a:srgbClr val="000000"/>
        </a:accent4>
        <a:accent5>
          <a:srgbClr val="CAB0B0"/>
        </a:accent5>
        <a:accent6>
          <a:srgbClr val="005673"/>
        </a:accent6>
        <a:hlink>
          <a:srgbClr val="781850"/>
        </a:hlink>
        <a:folHlink>
          <a:srgbClr val="6B4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6600"/>
        </a:accent1>
        <a:accent2>
          <a:srgbClr val="804219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733B16"/>
        </a:accent6>
        <a:hlink>
          <a:srgbClr val="5C2E73"/>
        </a:hlink>
        <a:folHlink>
          <a:srgbClr val="0050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ind_2196_slide</Template>
  <TotalTime>182</TotalTime>
  <Words>187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Office Theme</vt:lpstr>
      <vt:lpstr>1_Default Design</vt:lpstr>
      <vt:lpstr>1 Corinthians</vt:lpstr>
      <vt:lpstr>PowerPoint Presentation</vt:lpstr>
      <vt:lpstr>1 Corinthians 3:10-15</vt:lpstr>
      <vt:lpstr>1 Corinthians 3:10-15</vt:lpstr>
      <vt:lpstr>1 Corinthians 3:10-15</vt:lpstr>
      <vt:lpstr>1 Corinthians 3:10-15</vt:lpstr>
    </vt:vector>
  </TitlesOfParts>
  <Company>Indezine.com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</dc:title>
  <dc:creator>Josh</dc:creator>
  <cp:lastModifiedBy>Josh</cp:lastModifiedBy>
  <cp:revision>36</cp:revision>
  <dcterms:created xsi:type="dcterms:W3CDTF">2017-05-07T04:46:29Z</dcterms:created>
  <dcterms:modified xsi:type="dcterms:W3CDTF">2017-06-24T17:32:08Z</dcterms:modified>
</cp:coreProperties>
</file>